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8" r:id="rId5"/>
    <p:sldId id="273" r:id="rId6"/>
    <p:sldId id="275" r:id="rId7"/>
    <p:sldId id="259" r:id="rId8"/>
    <p:sldId id="272" r:id="rId9"/>
    <p:sldId id="263" r:id="rId10"/>
    <p:sldId id="262" r:id="rId11"/>
    <p:sldId id="264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4" autoAdjust="0"/>
    <p:restoredTop sz="89896" autoAdjust="0"/>
  </p:normalViewPr>
  <p:slideViewPr>
    <p:cSldViewPr>
      <p:cViewPr>
        <p:scale>
          <a:sx n="70" d="100"/>
          <a:sy n="70" d="100"/>
        </p:scale>
        <p:origin x="-281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738E9-7CA3-4D4D-9803-36E5EFFC1FF5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35674-FC60-42CD-B86F-DFF2192B8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35674-FC60-42CD-B86F-DFF2192B865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35674-FC60-42CD-B86F-DFF2192B865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35674-FC60-42CD-B86F-DFF2192B865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295" y="548680"/>
            <a:ext cx="3894193" cy="56166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556792"/>
            <a:ext cx="5255568" cy="3328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Ковриго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Вячеслав Павлович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(1928-2017)</a:t>
            </a:r>
          </a:p>
          <a:p>
            <a:pPr algn="ctr">
              <a:lnSpc>
                <a:spcPct val="150000"/>
              </a:lnSpc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4932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К юбилею ученого</a:t>
            </a:r>
          </a:p>
          <a:p>
            <a:pPr algn="ctr"/>
            <a:r>
              <a:rPr lang="ru-RU" sz="2500" dirty="0" smtClean="0">
                <a:latin typeface="+mj-lt"/>
                <a:cs typeface="Times New Roman" pitchFamily="18" charset="0"/>
              </a:rPr>
              <a:t>(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95 лет со дня рождения </a:t>
            </a:r>
            <a:r>
              <a:rPr lang="ru-RU" sz="2500" dirty="0" smtClean="0"/>
              <a:t>)</a:t>
            </a:r>
            <a:endParaRPr lang="ru-RU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437112"/>
            <a:ext cx="5076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доктор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сельскохозяйственных наук,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профессор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отрудник\Desktop\Ковриго В.П\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33" y="260648"/>
            <a:ext cx="2138643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C:\Users\Сотрудник\Desktop\Ковриго В.П\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56792"/>
            <a:ext cx="2088232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6" name="Picture 4" descr="C:\Users\Сотрудник\Desktop\Ковриго В.П\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861048"/>
            <a:ext cx="2016224" cy="2735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27784" y="260648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Структура и основные обязанности по службам Ижевского сельскохозяйственного института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Ижевский СХИ ;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[сост. В. П. Ковриго и др.]. - Ижевск : [б. и.], 1981. - 116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134076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Система организационных, агротехнических и зоотехнических мероприятий по увеличению производства сельскохозяйственных продуктов в колхозах и совхозах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[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.: В. А. Решетников и др. ; отв.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Г. Г. Руднев]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АССР. - Ижевск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кн. изд-во, 1960. - 177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869160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Селу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высококвалифицированные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кадры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: (Ижевскому сельскохозяйственному институту - 50 лет) : [сборник] /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продовольствия РФ, Гл. упр.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учеб. заведений, 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Ижевская ГСХА ; [сост.: В. В. Фокин и др. ; отв. за </a:t>
            </a:r>
            <a:r>
              <a:rPr lang="ru-RU" sz="1600" spc="-4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. Н. Г. Ефимов]. - Изд. 2-е, доп. - Ижевск : Изд-во </a:t>
            </a:r>
            <a:r>
              <a:rPr lang="ru-RU" sz="1600" spc="-4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. ун-та, 1995. - 156 с.</a:t>
            </a:r>
            <a:endParaRPr lang="ru-RU" sz="1600" spc="-4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WScan0000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96952"/>
            <a:ext cx="2376264" cy="3394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4" descr="C:\Users\Сотрудник\Desktop\Ковриго В.П\1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2392882" cy="3456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19872" y="620688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Ижевский сельскохозяйственный институт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: [сборник] / Ижевский СХИ ; [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.: Ковриго В. П. (отв. ред.) и др.]. - Ижевск : Удмуртия, 1974. - 121 с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149080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Агрономическому факультету Ижевской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ГСХА 55 лет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[А.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Ленточкин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др.] ; дар. 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Ленточкин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ФГОУ ВПО Ижевская ГСХА. - Ижевск : РИО Ижевская ГСХА, 2009. - 318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io.udsu.ru/bib/33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1512168" cy="1932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91680" y="18864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 Вячеславе Павловиче Ковриго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 descr="C:\Users\Сотрудник\Desktop\к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764704"/>
            <a:ext cx="1512168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79512" y="2564904"/>
            <a:ext cx="87129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Ковриго Вячеслав Павлович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[биография] // Удмуртская Республика : энциклопедия. – Ижевск, 2000. – С. 408.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Вячеслав Павлович Ковриго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библиографический указатель научных и методических работ за 1955–2012 гг. / Ижевская ГСХА ; </a:t>
            </a:r>
            <a:r>
              <a:rPr lang="ru-RU" sz="1600" spc="-50" dirty="0" smtClean="0">
                <a:latin typeface="Times New Roman" pitchFamily="18" charset="0"/>
                <a:cs typeface="Times New Roman" pitchFamily="18" charset="0"/>
              </a:rPr>
              <a:t>научная б-ка, справочно-библиографический отдел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сост. М. Г. Трофимова, Р.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Санталова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ред. Т. Ю. Бортник. – Ижевск : НБ Ижевской ГСХА, 2013. – 115 с. </a:t>
            </a:r>
          </a:p>
          <a:p>
            <a:pPr marL="358775" indent="-358775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А. С. Крупный ученый-аграрник, общественный деятель, воспитатель, труженик : (к 75-летию со дня рождения В. П. Ковриго)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Ленточкин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Воспроизводство плодородия дерново-подзолистых почв в адаптивно-ландшафтной системе земледелия : материалы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науч.-практ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посвященной 45-летию каф. агрохимии и почвоведения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/ Ижевская ГСХА. - Ижевск, 2003. - С. 17-21</a:t>
            </a:r>
          </a:p>
          <a:p>
            <a:pPr marL="358775" indent="-358775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</p:txBody>
      </p:sp>
      <p:pic>
        <p:nvPicPr>
          <p:cNvPr id="7" name="Picture 1" descr="E:\Ковриго В.П\15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764704"/>
            <a:ext cx="151216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вриго В.П\1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1779436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10" descr="C:\Users\Сотрудник\Desktop\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284983"/>
            <a:ext cx="1898578" cy="260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39752" y="188640"/>
            <a:ext cx="65527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А. С. "... Любить жизнь и дорожить ею, направляя свои усилия на созидание" (к 85-летию профессора В. П. Ковриго)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</a:t>
            </a:r>
          </a:p>
          <a:p>
            <a:pPr marL="342900" indent="-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Т. Ю. Бортник // Агрохимия в Предуралье: история и современность : материалы Всероссийской научно-практической конференции, посвященной 55-летию кафедры агрохимии и почвоведения, 9 ноября 2012 г. / ФГБОУ ВПО Ижевская ГСХА. - Ижевск, 2012. - С. 205-211.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Дзюин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Г. П. Учитель и наставник (воспоминания об аспирантуре Ижевского СХИ 60-х годов XX века)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Г. 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Дзюин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Воспроизводство плодородия почв и их рациональное использование : материалы Международной научно-практической конференции, посвященной 90-летию со дня рождения доктора сельскохозяйственных наук, заслуженного деятеля науки Удмуртской Республики, почетного работника высшей школы Российской Федерации профессора Вячеслава Павловича Ковриго, </a:t>
            </a:r>
            <a:r>
              <a:rPr lang="ru-RU" sz="1600" spc="-80" dirty="0" smtClean="0">
                <a:latin typeface="Times New Roman" pitchFamily="18" charset="0"/>
                <a:cs typeface="Times New Roman" pitchFamily="18" charset="0"/>
              </a:rPr>
              <a:t>24-25 мая 2018 г /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ФГБОУ ВО Ижевская ГСХА</a:t>
            </a:r>
            <a:r>
              <a:rPr lang="ru-RU" sz="1600" spc="-80" dirty="0" smtClean="0">
                <a:latin typeface="Times New Roman" pitchFamily="18" charset="0"/>
                <a:cs typeface="Times New Roman" pitchFamily="18" charset="0"/>
              </a:rPr>
              <a:t>. - Ижевск, 2018. - С. 10-12. </a:t>
            </a:r>
            <a:r>
              <a:rPr lang="ru-RU" sz="1600" spc="-120" dirty="0" smtClean="0"/>
              <a:t/>
            </a:r>
            <a:br>
              <a:rPr lang="ru-RU" sz="1600" spc="-12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Сотрудник\Desktop\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097140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39752" y="188641"/>
            <a:ext cx="66247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Бортник Т. Ю. Памяти профессора В. П. Ковриго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Т. Ю. Бортник,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Воспроизводство плодородия почв и их рациональное использование : материалы Международной научно-практической конференции, посвященной 90-летию со дня рождения доктора сельскохозяйственных наук, заслуженного деятеля науки Удмуртской Республики, почетного работника высшей школы Российской </a:t>
            </a:r>
            <a:r>
              <a:rPr lang="ru-RU" sz="1600" spc="-60" dirty="0" smtClean="0">
                <a:latin typeface="Times New Roman" pitchFamily="18" charset="0"/>
                <a:cs typeface="Times New Roman" pitchFamily="18" charset="0"/>
              </a:rPr>
              <a:t>Федерации профессора Вячеслава Павловича Ковриго, 24-25 мая 2018 г /  ФГБОУ ВО Ижевская ГСХА. - Ижевск, 2018. - С. 3-7. </a:t>
            </a:r>
            <a:endParaRPr lang="ru-RU" sz="1600" spc="-60" dirty="0" smtClean="0"/>
          </a:p>
          <a:p>
            <a:pPr marL="342900" indent="-342900"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C:\Users\Сотрудник\Desktop\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2016224" cy="288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11760" y="3573016"/>
            <a:ext cx="65527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Воспоминания о Вячеславе Павловиче Ковриго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// Воспроизводство плодородия почв и их рациональное использование : материалы Международной научно-практической конференции, посвященной 90-летию со дня рождения доктора сельскохозяйственных наук, заслуженного деятеля науки Удмуртской Республики, почетного работника высшей школы Российской Федерации профессора Вячеслава Павловича Ковриго, 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24-25 мая 2018 г / ФГБОУ ВО Ижевская ГСХА. - Ижевск, 2018.- С. 7-10.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 advTm="7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988840"/>
            <a:ext cx="691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представленные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издания имеются в фонде библиотеки УдГАУ.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Полный перечень работ В. П. Ковриго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размещён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 электронном каталоге библиотеки.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5"/>
            <a:ext cx="3312368" cy="503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79912" y="332656"/>
            <a:ext cx="5256584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Учёный-почвовед, 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заслуженный деятель науки Удмуртской Республики,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ректор Ижевского сельскохозяйственного института (1964—1988). 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Президент Академии наук Удмуртской Республики 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(2003—2011)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2656"/>
            <a:ext cx="28803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576064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Вячеслав Павлович Ковриго родился 6 мая 1928 года на станции Таловая Воронежской области. В 1951 г. закончил Московскую сельскохозяйственную академию им. К.А. Тимирязева по специальности "Агрохимия и почвоведение". В 1954 г. защитил кандидатскую диссертацию. 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1955 г. по приглашению Правительства Удмуртской Республики приехал работать во вновь созданный в г. Ижевске сельскохозяйственный институт. В первый год своей работы в институте создал почвенный и минералогический музеи. Совместно с И.П. Дерюгиным организовал кафедру агрохимии и почвоведения и был избран ее заведующим. 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/>
          </a:p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443711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1964 по 1988 гг. В.П. Ковриго был ректором Ижевского сельскохозяйственного института. По его инициативе было создано крупное учебно-опытное хозяйство института «Июльское», которое, благодаря активному использованию научных достижений и передового опыта, превратилось в одно из лучших хозяйств Удмуртской Республики и Российской Федерации. </a:t>
            </a:r>
            <a:endParaRPr lang="ru-RU" sz="1600" dirty="0"/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54006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8"/>
            <a:ext cx="302433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188641"/>
            <a:ext cx="5544616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его инициативе в 1997 г. создана общественная </a:t>
            </a:r>
            <a:r>
              <a:rPr lang="ru-RU" sz="1600" spc="40" dirty="0" smtClean="0">
                <a:latin typeface="Times New Roman" pitchFamily="18" charset="0"/>
                <a:cs typeface="Times New Roman" pitchFamily="18" charset="0"/>
              </a:rPr>
              <a:t>организация Академия наук Удмуртской Республики, и В.П. Ковриго долгое время был ее президентом. 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Профессором В.П. Ковриго создана научная школа по почвоведению. Особое внимание в исследованиях уделялось плодородию почв. Изучался комплекс свойств почв и процессов, обусловливающих плодородие; на этой основе разработаны новые агроприемы повышения плодородия почв.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Настоящим детищем Вячеслава Павловича стала единственная в России проблемная лаборатория магнетизма почв. Её сотрудниками проведены исследования по теории и практическому применению данных изучения магнитных свойств почв, которые сформировались в новый раздел агрофизики.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73325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В.П. Ковриго является автором более 180 научных трудов, в том числе с соавторами.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заслуги в развитии сельского хозяйства России он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награждён многими знаками отличия.</a:t>
            </a:r>
            <a:endParaRPr lang="ru-RU" sz="1600" dirty="0"/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663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Учебные издания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Сотрудник\Desktop\Ковриго В.П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5"/>
            <a:ext cx="2448272" cy="3578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11560" y="458112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Ковриго В. П. Почвоведение с основами геологии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 В. П. Ковриго,  И.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Кауричев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Л.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Бурлакова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под ред. В. П. Ковриго. - 2-е изд.,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 доп. - Москва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КолосС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2008. - 432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1196752"/>
            <a:ext cx="547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Этот учебник многие ученые-почвоведы считают лучшим в своей области, так как в нем представлены фундаментальные разделы, которые отсутствуют в других учебниках: магнитные свойства почв, ферментативная активность почв, аллелопатические свойства и др.; эти разделы написаны по данным собственных исследований.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404664"/>
            <a:ext cx="5544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Ковриго, В. П.  Краткое руководство к лабораторно-практическим занятиям по минералогии и петрографии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по курсу "Почвоведение с основами геологии"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"Агрономического", "Лесного и лесопаркового хозяйства" / В. П. Ковриго, А.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продовольствия РФ, Департамент кадровой политики и образования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Каф. Агрохимии и почвоведения. - Ижевск : [б. и.], 1999. - 51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573016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>
              <a:buFontTx/>
              <a:buChar char="-"/>
              <a:tabLst>
                <a:tab pos="358775" algn="l"/>
                <a:tab pos="533400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Агроэкологические основы воспроизводства плодородия почв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74625">
              <a:tabLst>
                <a:tab pos="358775" algn="l"/>
                <a:tab pos="5334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учеб. пособие /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Л. Б.Башмаков, А. 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Безносов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[и др.] ; Ижевская ГСХА. - Ижевск : Удмуртия, 1999. - 172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Сотрудник\Desktop\Ковриго В.П\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448272" cy="3346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E:\1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996952"/>
            <a:ext cx="2478592" cy="3488387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Научные труды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Сотрудник\Desktop\Ковриго В.П\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2088233" cy="290949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544" y="515719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-</a:t>
            </a:r>
            <a:r>
              <a:rPr lang="ru-RU" sz="1600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Ковриго В. П. Почвы Удмуртской Республики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монография / В. П. Ковриго. - Ижевск : РИО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2004. - 489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1988840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В. П. Ковриго является автором крупного научного труда – монографии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«Почвы Удмуртской Республики»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(2004, 2009 гг.),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которую он удостоен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 премии Удмуртской Республики в области науки и технологий.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Сотрудник\Desktop\Ковриго В.П\1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916832"/>
            <a:ext cx="2160240" cy="295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7544" y="57332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Адаптивно-ландшафтная система земледелия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ред.: В.М. Холзаков и др. - Ижевск : РИО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2002. - 479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764704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Авторитетные научные издания, являющиеся «настольной книгой»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студентов, аспирантов, преподавателей и специалистов агропромышленного дела.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отрудник\Desktop\Ковриго В.П\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2656"/>
            <a:ext cx="2160240" cy="308710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5536" y="501317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Вараксина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Е. Г. Берегите почву от эрозии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Е.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Вараксина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В. 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Ковриго,Ф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И. Пермяков. - Ижевск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кн. изд-во, 1963. - 67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Сотрудник\Desktop\Ковриго В.П\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2088232" cy="30256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95536" y="364502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Почвозащитная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энергосберегающая технология возделывания зерновых культур в Удмуртской Республике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(обоснование и рекомендации к внедрению на примере опыта работы учебно-опытного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"Июльское",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Воткинского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района)/ [Ковриго В. П. и др.]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продовольствия УР ; Ижевская ГСХА. - Ижевск : РИО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2000. - 93 с.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Сотрудник\Desktop\Ковриго В.П\4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32656"/>
            <a:ext cx="2160240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95536" y="56612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Пути повышения плодородия почв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сб. ст. / [ред. Б. С. </a:t>
            </a:r>
            <a:r>
              <a:rPr lang="ru-RU" sz="1600" spc="-20" dirty="0" err="1" smtClean="0">
                <a:latin typeface="Times New Roman" pitchFamily="18" charset="0"/>
                <a:cs typeface="Times New Roman" pitchFamily="18" charset="0"/>
              </a:rPr>
              <a:t>Вихарев</a:t>
            </a:r>
            <a:r>
              <a:rPr lang="ru-RU" sz="1600" spc="-20" dirty="0" smtClean="0">
                <a:latin typeface="Times New Roman" pitchFamily="18" charset="0"/>
                <a:cs typeface="Times New Roman" pitchFamily="18" charset="0"/>
              </a:rPr>
              <a:t>]. - Ижевск : </a:t>
            </a:r>
            <a:r>
              <a:rPr lang="ru-RU" sz="1600" spc="-2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spc="-20" dirty="0" smtClean="0">
                <a:latin typeface="Times New Roman" pitchFamily="18" charset="0"/>
                <a:cs typeface="Times New Roman" pitchFamily="18" charset="0"/>
              </a:rPr>
              <a:t>. кн. изд-во, 1958. - 140 с.</a:t>
            </a:r>
            <a:endParaRPr lang="ru-RU" sz="1600" spc="-2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Сотрудник\Desktop\Ковриго В.П\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88232" cy="2938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31840" y="4766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Зональная система ведения сельского хозяйства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[В. П. Ковриго и др.]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ИжСХИ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с.-х. опытная станция. - Ижевск : Удмуртия, 1970. - 489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2276872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Комплексная программа "Экология" Удмуртской АССР на 1991-1995 годы и на период до 2000 года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утв. Постановлением Совета Министров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АССР от 20 марта 1991 года № 75 / [разраб. А. Г. Илларионов и др.]. - Ижевск : [б. и.], 1991. - 48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4653136"/>
            <a:ext cx="56886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Научные основы системы земледелия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разраб. под рук.: В. Г. Князева, С. Ш. Шартдинова,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 П. Ковриго, Ю. А. Романова, М. И. Шишкина,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 Н. Лобанова ; сост.: В. М. Холзаков [и др.] ; Ижевский с.-х. ин-т. – Ижевск : Удмуртия, 1984. – 228 с. </a:t>
            </a:r>
          </a:p>
          <a:p>
            <a:endParaRPr lang="ru-RU" dirty="0"/>
          </a:p>
        </p:txBody>
      </p:sp>
      <p:pic>
        <p:nvPicPr>
          <p:cNvPr id="4101" name="Picture 5" descr="C:\Users\Сотрудник\Desktop\Ковриго В.П\1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44824"/>
            <a:ext cx="2016224" cy="2809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E:\1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2199517" cy="3024336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1757</Words>
  <Application>Microsoft Office PowerPoint</Application>
  <PresentationFormat>Экран (4:3)</PresentationFormat>
  <Paragraphs>88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Сотрудник</dc:creator>
  <cp:lastModifiedBy>Орешникова</cp:lastModifiedBy>
  <cp:revision>243</cp:revision>
  <dcterms:created xsi:type="dcterms:W3CDTF">2023-05-04T05:37:14Z</dcterms:created>
  <dcterms:modified xsi:type="dcterms:W3CDTF">2023-05-16T09:11:53Z</dcterms:modified>
</cp:coreProperties>
</file>